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Elementary Teacher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Logan Stevenson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48503" y="3275782"/>
            <a:ext cx="2808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Senior Capstone Project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Have I chosen This Career?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My Mom has been in this field of work my whole life.</a:t>
            </a:r>
          </a:p>
          <a:p>
            <a:r>
              <a:rPr lang="en-US" sz="2800" dirty="0" smtClean="0"/>
              <a:t>My Dad has always spoken very highly of this profession.</a:t>
            </a:r>
          </a:p>
          <a:p>
            <a:r>
              <a:rPr lang="en-US" sz="2800" dirty="0" smtClean="0"/>
              <a:t>I will have the opportunity to positively impact the lives and future of many.</a:t>
            </a:r>
          </a:p>
        </p:txBody>
      </p:sp>
    </p:spTree>
    <p:extLst>
      <p:ext uri="{BB962C8B-B14F-4D97-AF65-F5344CB8AC3E}">
        <p14:creationId xmlns:p14="http://schemas.microsoft.com/office/powerpoint/2010/main" val="346683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elementary teacher’s main duty is to provide their students with knowledge of valuable information that they will likely use for the rest of their lives.</a:t>
            </a:r>
          </a:p>
          <a:p>
            <a:r>
              <a:rPr lang="en-US" dirty="0" smtClean="0"/>
              <a:t>Their other duties include:</a:t>
            </a:r>
          </a:p>
          <a:p>
            <a:pPr lvl="1"/>
            <a:r>
              <a:rPr lang="en-US" dirty="0" smtClean="0"/>
              <a:t>Identifying students learning behaviors</a:t>
            </a:r>
          </a:p>
          <a:p>
            <a:pPr lvl="1"/>
            <a:r>
              <a:rPr lang="en-US" dirty="0" smtClean="0"/>
              <a:t>Help students learn standards and prepare them for state required standardized tests</a:t>
            </a:r>
          </a:p>
          <a:p>
            <a:pPr lvl="1"/>
            <a:r>
              <a:rPr lang="en-US" dirty="0" smtClean="0"/>
              <a:t>Supervise children and correct any behavioral issues</a:t>
            </a:r>
          </a:p>
          <a:p>
            <a:pPr lvl="1"/>
            <a:r>
              <a:rPr lang="en-US" dirty="0" smtClean="0"/>
              <a:t>Grade assignments</a:t>
            </a:r>
          </a:p>
          <a:p>
            <a:pPr lvl="1"/>
            <a:r>
              <a:rPr lang="en-US" dirty="0" smtClean="0"/>
              <a:t>Keep parents informed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5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Salary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average elementary teacher in Georgia is paid about $53,750</a:t>
            </a:r>
          </a:p>
          <a:p>
            <a:r>
              <a:rPr lang="en-US" sz="2800" dirty="0" smtClean="0"/>
              <a:t>Benefits:</a:t>
            </a:r>
          </a:p>
          <a:p>
            <a:pPr lvl="1"/>
            <a:r>
              <a:rPr lang="en-US" sz="2400" dirty="0" smtClean="0"/>
              <a:t>Health and Dental</a:t>
            </a:r>
          </a:p>
          <a:p>
            <a:pPr lvl="1"/>
            <a:r>
              <a:rPr lang="en-US" sz="2400" dirty="0" smtClean="0"/>
              <a:t>Life Insurance</a:t>
            </a:r>
          </a:p>
          <a:p>
            <a:pPr lvl="1"/>
            <a:r>
              <a:rPr lang="en-US" sz="2400" dirty="0" smtClean="0"/>
              <a:t>Contribution toward a retirement fund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43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Certain qualities and traits can be beneficial for a teacher to have, such as:</a:t>
            </a:r>
          </a:p>
          <a:p>
            <a:pPr lvl="1"/>
            <a:r>
              <a:rPr lang="en-US" sz="2400" dirty="0" smtClean="0"/>
              <a:t>Communication Skills</a:t>
            </a:r>
          </a:p>
          <a:p>
            <a:pPr lvl="1"/>
            <a:r>
              <a:rPr lang="en-US" sz="2400" dirty="0" smtClean="0"/>
              <a:t>Resourcefulness </a:t>
            </a:r>
          </a:p>
          <a:p>
            <a:pPr lvl="1"/>
            <a:r>
              <a:rPr lang="en-US" sz="2400" dirty="0" smtClean="0"/>
              <a:t>Creativity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PATIENCE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6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Training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Basic Education:</a:t>
            </a:r>
          </a:p>
          <a:p>
            <a:pPr lvl="1"/>
            <a:r>
              <a:rPr lang="en-US" sz="2400" dirty="0" smtClean="0"/>
              <a:t>Bachelors Degree</a:t>
            </a:r>
          </a:p>
          <a:p>
            <a:r>
              <a:rPr lang="en-US" sz="2800" dirty="0" smtClean="0"/>
              <a:t>Training</a:t>
            </a:r>
          </a:p>
          <a:p>
            <a:pPr lvl="1"/>
            <a:r>
              <a:rPr lang="en-US" sz="2400" dirty="0" smtClean="0"/>
              <a:t>Student Teaching</a:t>
            </a:r>
          </a:p>
          <a:p>
            <a:pPr lvl="0"/>
            <a:r>
              <a:rPr lang="en-US" sz="2800" dirty="0">
                <a:solidFill>
                  <a:prstClr val="white"/>
                </a:solidFill>
              </a:rPr>
              <a:t>Optional Additional Education:</a:t>
            </a:r>
          </a:p>
          <a:p>
            <a:pPr lvl="1"/>
            <a:r>
              <a:rPr lang="en-US" sz="2400" dirty="0">
                <a:solidFill>
                  <a:prstClr val="white"/>
                </a:solidFill>
              </a:rPr>
              <a:t>Masters Degree</a:t>
            </a:r>
          </a:p>
          <a:p>
            <a:pPr lvl="1"/>
            <a:r>
              <a:rPr lang="en-US" sz="2400" dirty="0" smtClean="0">
                <a:solidFill>
                  <a:prstClr val="white"/>
                </a:solidFill>
              </a:rPr>
              <a:t>Doctorate</a:t>
            </a:r>
            <a:endParaRPr lang="en-US" sz="2400" dirty="0">
              <a:solidFill>
                <a:prstClr val="white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6334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"Kindergarten and Elementary School Teachers." U.S. </a:t>
            </a:r>
            <a:r>
              <a:rPr lang="en-US" sz="2800" dirty="0" smtClean="0"/>
              <a:t>	Bureau </a:t>
            </a:r>
            <a:r>
              <a:rPr lang="en-US" sz="2800" dirty="0"/>
              <a:t>of </a:t>
            </a:r>
            <a:r>
              <a:rPr lang="en-US" sz="2800" dirty="0" smtClean="0"/>
              <a:t>Labor </a:t>
            </a:r>
            <a:r>
              <a:rPr lang="en-US" sz="2800" dirty="0"/>
              <a:t>Statistics. U.S. Bureau of Labor </a:t>
            </a:r>
            <a:r>
              <a:rPr lang="en-US" sz="2800" dirty="0" smtClean="0"/>
              <a:t>	Statistics</a:t>
            </a:r>
            <a:r>
              <a:rPr lang="en-US" sz="2800" dirty="0"/>
              <a:t>. Web. 24 Nov. </a:t>
            </a:r>
            <a:r>
              <a:rPr lang="en-US" sz="2800" dirty="0" smtClean="0"/>
              <a:t>2015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434354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290</TotalTime>
  <Words>195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Berlin</vt:lpstr>
      <vt:lpstr>Elementary Teacher</vt:lpstr>
      <vt:lpstr>Why Have I chosen This Career?</vt:lpstr>
      <vt:lpstr>Career Description</vt:lpstr>
      <vt:lpstr>Basic Salary and Benefits</vt:lpstr>
      <vt:lpstr>Important Qualities</vt:lpstr>
      <vt:lpstr>Required Training and Education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Teacher</dc:title>
  <dc:creator>David Stevenson</dc:creator>
  <cp:lastModifiedBy>NPHSCTAE</cp:lastModifiedBy>
  <cp:revision>14</cp:revision>
  <dcterms:created xsi:type="dcterms:W3CDTF">2015-11-30T22:42:55Z</dcterms:created>
  <dcterms:modified xsi:type="dcterms:W3CDTF">2015-12-02T14:38:40Z</dcterms:modified>
</cp:coreProperties>
</file>